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4DE3B0-0511-4B18-8BBE-2FB615CD2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A9DA40-4A02-4367-8F7C-1FDE01145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72E4D5-14ED-4269-AB06-FB2ACE038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7E99ED-EE2A-4E42-983F-4FD5C70B5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880FD8-DED3-4937-A565-C6DD1ED61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84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85B15F-970E-40F3-9CAE-D95D059A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A1BD71A-5CCD-4C7F-881D-90FED7E3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22842E-91DF-47BF-BBA0-E5EF2E49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0BF78D-A301-4556-A3B3-DC742D288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4CE342-36B1-4891-8279-9F0A0C38C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66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17616EB-B0EB-417C-8E43-D6C74E1D8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FC60BE3-54D4-45E5-BBCF-1438D3E78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1223FA-4BF2-4E98-B34C-A5C334EC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93EF9B-8EE4-433E-AEC8-F4AB2EF68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CBEDC8-69EC-4417-82BA-A6203B77A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1493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C0F7CE-717E-45E1-B1A5-0569DE05C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033B09-53F1-4A8F-87F0-E46BA8ACE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716164-99EA-4D88-975A-76BA8E7CD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A9EDF5-FB5D-4632-A34D-5EAF8F9C5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CA823A-7056-45C4-B481-347CB4FF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80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4966ED-0762-4DE1-A22A-1D990E935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CB1DE6-540F-4EE0-A364-68ECF2603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1F2864-6C91-4524-B53F-8B9A0386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B0BD3B-A321-4971-9587-490797417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412D03-1E14-497B-9C4F-7E481EF3C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994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8AA80F-11C2-45BB-9CE2-E93D646B0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80E10C-9446-4F53-BE31-1C5A65D00A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F0335DB-6C3F-4C55-94A1-676AE63A80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29C6C4-EF03-4503-A999-7E87BCB81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F3BFFE-0A6E-4ECE-852F-40D9125E7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C28221-F311-4CF5-B32B-D870174D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868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3678BD-DDAB-4C17-95F8-7578772BD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0F3489-46B9-47F3-97F3-5184EBF82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9E68BF1-D544-406E-A077-44C565776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39B9009-7E3A-4090-866B-2D8C5E45F7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6D3EB4B-60C5-4B7E-85C5-5242578634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B6429A4-56FC-4085-B720-1CF20EC7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B30D848-8632-4C26-B874-DBB0AC68E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10D5981-8F9E-41FF-A2A8-8247C18E0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264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E1980E-0AB7-4027-8DE7-69DFA2FB2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25EFE2-2B80-4D47-8865-3722F944D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82AEAD1-E1CB-4225-ACD2-4B8FA6A3E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F8C9CB9-C597-4C00-BDF2-50A01624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9903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BDC2C11-8EF6-45CD-88DF-D94F5FB7B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821DB7A-D952-4438-A193-F19A9C4F0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92F15B-B171-4130-B4EB-9BB873123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32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1BBE6-B8F5-4D47-BF01-BFB33EA28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8142C5-79FC-4C0A-92AA-F759520C6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C92CFB-9A23-4FF1-B50B-C76DE7C8F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B6D98BE-74C0-4D76-AE98-C04DFD972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A25C78-6844-4BCD-AC43-C3E95164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12C1F1-B558-4A6C-A372-E2BA339E0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682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F0DB3F-92EC-43DF-8449-7EC5DF559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7EE861C-34B4-4F30-AAC7-A3CEDBBCDC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E7956E5-73B6-4EF4-846B-7CB3FC554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F2BB05-9FF1-4FBA-8FAB-6D88EA2D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8D6EC12-56D7-420F-B616-0A1E4B7C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D16C099-1DEA-443B-910F-794865FFF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55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BB9DC59-0069-45CB-9BD9-2B57842CA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2ABE8D-5851-437C-A977-DAFADCBB9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5EF804-4ABD-4EB3-BC22-E083E91289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458E7-6EC1-432F-9C58-3C5E559B5EC1}" type="datetimeFigureOut">
              <a:rPr lang="de-DE" smtClean="0"/>
              <a:t>28.05.2020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E57A69-FB50-4BC8-8814-FDFD8F96D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79EE66-159D-4ED6-BD98-142BDABAB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722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F61076E-3D1C-4216-AD32-764887C29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E-Sport AG: Erste Sitzung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9DC711-5615-493E-84B9-336B803F4A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Schuljahr 202X/202X</a:t>
            </a:r>
          </a:p>
        </p:txBody>
      </p:sp>
    </p:spTree>
    <p:extLst>
      <p:ext uri="{BB962C8B-B14F-4D97-AF65-F5344CB8AC3E}">
        <p14:creationId xmlns:p14="http://schemas.microsoft.com/office/powerpoint/2010/main" val="3478065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D37D153-E9C9-458E-99CB-4C7D1718E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Was machen wir?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43CB81-22FA-4986-A86F-A7DC9C312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2400">
                <a:solidFill>
                  <a:srgbClr val="000000"/>
                </a:solidFill>
              </a:rPr>
              <a:t>Spielen, klar</a:t>
            </a:r>
          </a:p>
          <a:p>
            <a:pPr marL="0" indent="0">
              <a:buNone/>
            </a:pPr>
            <a:r>
              <a:rPr lang="de-DE" sz="2400">
                <a:solidFill>
                  <a:srgbClr val="000000"/>
                </a:solidFill>
              </a:rPr>
              <a:t>	Aber nicht nur…</a:t>
            </a:r>
          </a:p>
          <a:p>
            <a:pPr marL="0" indent="0">
              <a:buNone/>
            </a:pPr>
            <a:endParaRPr lang="de-DE" sz="240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de-DE" sz="2400">
                <a:solidFill>
                  <a:srgbClr val="000000"/>
                </a:solidFill>
              </a:rPr>
              <a:t>Sondern auch:</a:t>
            </a:r>
          </a:p>
          <a:p>
            <a:pPr>
              <a:buFontTx/>
              <a:buChar char="-"/>
            </a:pPr>
            <a:r>
              <a:rPr lang="de-DE" sz="2400">
                <a:solidFill>
                  <a:srgbClr val="000000"/>
                </a:solidFill>
              </a:rPr>
              <a:t>Replay-Analysen</a:t>
            </a:r>
          </a:p>
          <a:p>
            <a:pPr>
              <a:buFontTx/>
              <a:buChar char="-"/>
            </a:pPr>
            <a:r>
              <a:rPr lang="de-DE" sz="2400">
                <a:solidFill>
                  <a:srgbClr val="000000"/>
                </a:solidFill>
              </a:rPr>
              <a:t>Turniere und Wettbewerbe</a:t>
            </a:r>
          </a:p>
          <a:p>
            <a:pPr>
              <a:buFontTx/>
              <a:buChar char="-"/>
            </a:pPr>
            <a:r>
              <a:rPr lang="de-DE" sz="2400">
                <a:solidFill>
                  <a:srgbClr val="000000"/>
                </a:solidFill>
              </a:rPr>
              <a:t>Produkterstellung</a:t>
            </a:r>
          </a:p>
          <a:p>
            <a:pPr>
              <a:buFontTx/>
              <a:buChar char="-"/>
            </a:pPr>
            <a:r>
              <a:rPr lang="de-DE" sz="2400">
                <a:solidFill>
                  <a:srgbClr val="000000"/>
                </a:solidFill>
              </a:rPr>
              <a:t>Und: Arbeit in Teams</a:t>
            </a:r>
          </a:p>
          <a:p>
            <a:pPr>
              <a:buFontTx/>
              <a:buChar char="-"/>
            </a:pPr>
            <a:endParaRPr lang="de-DE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47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92226FD-CA00-4BB0-9070-422402C73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Kennlernrunde</a:t>
            </a:r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1532E4D5-B2CA-418F-977F-DE0734F59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2400">
                <a:solidFill>
                  <a:srgbClr val="000000"/>
                </a:solidFill>
              </a:rPr>
              <a:t>Jeder stellt sich kurz vor:</a:t>
            </a:r>
          </a:p>
          <a:p>
            <a:pPr>
              <a:buFontTx/>
              <a:buChar char="-"/>
            </a:pPr>
            <a:r>
              <a:rPr lang="de-DE" sz="2400">
                <a:solidFill>
                  <a:srgbClr val="000000"/>
                </a:solidFill>
              </a:rPr>
              <a:t>Name und Klasse</a:t>
            </a:r>
          </a:p>
          <a:p>
            <a:pPr>
              <a:buFontTx/>
              <a:buChar char="-"/>
            </a:pPr>
            <a:r>
              <a:rPr lang="de-DE" sz="2400">
                <a:solidFill>
                  <a:srgbClr val="000000"/>
                </a:solidFill>
              </a:rPr>
              <a:t>Welches Spiel ist dein Lieblingsspiel? Warum?</a:t>
            </a:r>
          </a:p>
        </p:txBody>
      </p:sp>
    </p:spTree>
    <p:extLst>
      <p:ext uri="{BB962C8B-B14F-4D97-AF65-F5344CB8AC3E}">
        <p14:creationId xmlns:p14="http://schemas.microsoft.com/office/powerpoint/2010/main" val="40845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EA1019C5-6D5D-488E-BDEB-D16F38B89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Wo finde ich jemanden, der…?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E2CF8B0B-3A73-4D96-A1BF-6E306ED8C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102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7EE3565-5A5D-48B2-909C-6A53B13BC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Verhaltenskodex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2E370D-C152-410E-9676-EE4101258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>
                <a:solidFill>
                  <a:srgbClr val="FFFFFF"/>
                </a:solidFill>
              </a:rPr>
              <a:t>An welche Regeln sollten wir uns hier in der e-Sport-AG halten?</a:t>
            </a:r>
          </a:p>
        </p:txBody>
      </p:sp>
    </p:spTree>
    <p:extLst>
      <p:ext uri="{BB962C8B-B14F-4D97-AF65-F5344CB8AC3E}">
        <p14:creationId xmlns:p14="http://schemas.microsoft.com/office/powerpoint/2010/main" val="543291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A958CB83-8B78-45DF-9258-AE1DE14D75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de-DE" sz="4700">
                <a:solidFill>
                  <a:srgbClr val="FFFFFF"/>
                </a:solidFill>
              </a:rPr>
              <a:t>Was macht einen guten e-Sportler / Computerspieler aus?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756794BB-47EE-4272-8B1D-1B625B8FF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de-DE" sz="2000">
                <a:solidFill>
                  <a:srgbClr val="FFFFFF"/>
                </a:solidFill>
              </a:rPr>
              <a:t>Sammelt in Partnerarbeit Merkmale guter e-Sportler / Computerspieler und notiert diese stichpunktartig.</a:t>
            </a:r>
          </a:p>
        </p:txBody>
      </p:sp>
    </p:spTree>
    <p:extLst>
      <p:ext uri="{BB962C8B-B14F-4D97-AF65-F5344CB8AC3E}">
        <p14:creationId xmlns:p14="http://schemas.microsoft.com/office/powerpoint/2010/main" val="1138372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FCFB6EF-0351-4C1D-9154-1B5A77097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Auf welche Spiele wollen wir uns spezialisieren?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9913B3-F837-4EA2-A962-ACAD692F1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de-DE" sz="2400">
                <a:solidFill>
                  <a:srgbClr val="000000"/>
                </a:solidFill>
              </a:rPr>
              <a:t>League of Legends</a:t>
            </a:r>
          </a:p>
          <a:p>
            <a:r>
              <a:rPr lang="de-DE" sz="2400">
                <a:solidFill>
                  <a:srgbClr val="000000"/>
                </a:solidFill>
              </a:rPr>
              <a:t>FIFA</a:t>
            </a:r>
          </a:p>
          <a:p>
            <a:r>
              <a:rPr lang="de-DE" sz="2400">
                <a:solidFill>
                  <a:srgbClr val="000000"/>
                </a:solidFill>
              </a:rPr>
              <a:t>Rocket League</a:t>
            </a:r>
          </a:p>
          <a:p>
            <a:r>
              <a:rPr lang="de-DE" sz="2400">
                <a:solidFill>
                  <a:srgbClr val="000000"/>
                </a:solidFill>
              </a:rPr>
              <a:t>DOTA 2</a:t>
            </a:r>
          </a:p>
          <a:p>
            <a:r>
              <a:rPr lang="de-DE" sz="2400">
                <a:solidFill>
                  <a:srgbClr val="000000"/>
                </a:solidFill>
              </a:rPr>
              <a:t>Hearthstone</a:t>
            </a:r>
          </a:p>
          <a:p>
            <a:r>
              <a:rPr lang="de-DE" sz="2400">
                <a:solidFill>
                  <a:srgbClr val="000000"/>
                </a:solidFill>
              </a:rPr>
              <a:t>Starcraft 2</a:t>
            </a:r>
          </a:p>
          <a:p>
            <a:r>
              <a:rPr lang="de-DE" sz="2400">
                <a:solidFill>
                  <a:srgbClr val="000000"/>
                </a:solidFill>
              </a:rPr>
              <a:t>Age of Empires II</a:t>
            </a:r>
          </a:p>
        </p:txBody>
      </p:sp>
    </p:spTree>
    <p:extLst>
      <p:ext uri="{BB962C8B-B14F-4D97-AF65-F5344CB8AC3E}">
        <p14:creationId xmlns:p14="http://schemas.microsoft.com/office/powerpoint/2010/main" val="1617148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Breitbild</PresentationFormat>
  <Paragraphs>28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E-Sport AG: Erste Sitzung</vt:lpstr>
      <vt:lpstr>Was machen wir?</vt:lpstr>
      <vt:lpstr>Kennlernrunde</vt:lpstr>
      <vt:lpstr>Wo finde ich jemanden, der…?</vt:lpstr>
      <vt:lpstr>Verhaltenskodex</vt:lpstr>
      <vt:lpstr>Was macht einen guten e-Sportler / Computerspieler aus?</vt:lpstr>
      <vt:lpstr>Auf welche Spiele wollen wir uns spezialisieren?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E-Sport AG: Erste Sitzung</dc:title>
  <dc:creator>Janek Stechel</dc:creator>
  <cp:lastModifiedBy>Janek Stechel</cp:lastModifiedBy>
  <cp:revision>1</cp:revision>
  <dcterms:created xsi:type="dcterms:W3CDTF">2020-05-28T08:15:18Z</dcterms:created>
  <dcterms:modified xsi:type="dcterms:W3CDTF">2020-05-28T08:16:05Z</dcterms:modified>
</cp:coreProperties>
</file>