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DE3B0-0511-4B18-8BBE-2FB615CD2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A9DA40-4A02-4367-8F7C-1FDE01145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72E4D5-14ED-4269-AB06-FB2ACE038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7E99ED-EE2A-4E42-983F-4FD5C70B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880FD8-DED3-4937-A565-C6DD1ED6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84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5B15F-970E-40F3-9CAE-D95D059AD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1BD71A-5CCD-4C7F-881D-90FED7E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22842E-91DF-47BF-BBA0-E5EF2E49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0BF78D-A301-4556-A3B3-DC742D28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4CE342-36B1-4891-8279-9F0A0C38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66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17616EB-B0EB-417C-8E43-D6C74E1D8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C60BE3-54D4-45E5-BBCF-1438D3E78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223FA-4BF2-4E98-B34C-A5C334EC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493EF9B-8EE4-433E-AEC8-F4AB2EF6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CBEDC8-69EC-4417-82BA-A6203B77A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149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C0F7CE-717E-45E1-B1A5-0569DE05C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033B09-53F1-4A8F-87F0-E46BA8ACE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716164-99EA-4D88-975A-76BA8E7C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A9EDF5-FB5D-4632-A34D-5EAF8F9C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CA823A-7056-45C4-B481-347CB4FF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80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4966ED-0762-4DE1-A22A-1D990E93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B1DE6-540F-4EE0-A364-68ECF2603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F2864-6C91-4524-B53F-8B9A0386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B0BD3B-A321-4971-9587-49079741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412D03-1E14-497B-9C4F-7E481EF3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994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8AA80F-11C2-45BB-9CE2-E93D646B0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0E10C-9446-4F53-BE31-1C5A65D00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0335DB-6C3F-4C55-94A1-676AE63A80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29C6C4-EF03-4503-A999-7E87BCB81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F3BFFE-0A6E-4ECE-852F-40D9125E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C28221-F311-4CF5-B32B-D870174D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68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678BD-DDAB-4C17-95F8-7578772B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0F3489-46B9-47F3-97F3-5184EBF8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E68BF1-D544-406E-A077-44C565776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39B9009-7E3A-4090-866B-2D8C5E45F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D3EB4B-60C5-4B7E-85C5-5242578634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B6429A4-56FC-4085-B720-1CF20EC7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30D848-8632-4C26-B874-DBB0AC68E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0D5981-8F9E-41FF-A2A8-8247C18E0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640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1980E-0AB7-4027-8DE7-69DFA2FB2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25EFE2-2B80-4D47-8865-3722F944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82AEAD1-E1CB-4225-ACD2-4B8FA6A3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8C9CB9-C597-4C00-BDF2-50A01624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90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BDC2C11-8EF6-45CD-88DF-D94F5FB7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821DB7A-D952-4438-A193-F19A9C4F0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92F15B-B171-4130-B4EB-9BB87312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2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1BBE6-B8F5-4D47-BF01-BFB33EA28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8142C5-79FC-4C0A-92AA-F759520C6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C92CFB-9A23-4FF1-B50B-C76DE7C8F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6D98BE-74C0-4D76-AE98-C04DFD97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A25C78-6844-4BCD-AC43-C3E95164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12C1F1-B558-4A6C-A372-E2BA339E0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82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0DB3F-92EC-43DF-8449-7EC5DF55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EE861C-34B4-4F30-AAC7-A3CEDBBCD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E7956E5-73B6-4EF4-846B-7CB3FC554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F2BB05-9FF1-4FBA-8FAB-6D88EA2D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D6EC12-56D7-420F-B616-0A1E4B7C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16C099-1DEA-443B-910F-794865FF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58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BB9DC59-0069-45CB-9BD9-2B57842CA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2ABE8D-5851-437C-A977-DAFADCBB9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5EF804-4ABD-4EB3-BC22-E083E9128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458E7-6EC1-432F-9C58-3C5E559B5EC1}" type="datetimeFigureOut">
              <a:rPr lang="de-DE" smtClean="0"/>
              <a:t>01.07.2020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E57A69-FB50-4BC8-8814-FDFD8F96D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79EE66-159D-4ED6-BD98-142BDABAB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416A0-6F29-47F6-A8DE-EEF49F7189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22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F61076E-3D1C-4216-AD32-764887C29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Spieletester-AG: Erste Sitzung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9DC711-5615-493E-84B9-336B803F4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Schuljahr 202X/202X</a:t>
            </a:r>
          </a:p>
        </p:txBody>
      </p:sp>
    </p:spTree>
    <p:extLst>
      <p:ext uri="{BB962C8B-B14F-4D97-AF65-F5344CB8AC3E}">
        <p14:creationId xmlns:p14="http://schemas.microsoft.com/office/powerpoint/2010/main" val="347806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D37D153-E9C9-458E-99CB-4C7D1718E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Was machen wir?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43CB81-22FA-4986-A86F-A7DC9C31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Spielen, klar</a:t>
            </a: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	Aber nicht nur…</a:t>
            </a:r>
          </a:p>
          <a:p>
            <a:pPr marL="0" indent="0">
              <a:buNone/>
            </a:pPr>
            <a:endParaRPr lang="de-DE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Sondern auch: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Diskutieren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Bewerten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Produkterstellung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Und: Arbeit in Teams</a:t>
            </a:r>
          </a:p>
          <a:p>
            <a:pPr>
              <a:buFontTx/>
              <a:buChar char="-"/>
            </a:pPr>
            <a:endParaRPr lang="de-D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7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2226FD-CA00-4BB0-9070-422402C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</a:rPr>
              <a:t>Kennlernrunde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1532E4D5-B2CA-418F-977F-DE0734F5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2400" dirty="0">
                <a:solidFill>
                  <a:srgbClr val="000000"/>
                </a:solidFill>
              </a:rPr>
              <a:t>Jeder stellt sich kurz vor: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Name und Klasse</a:t>
            </a:r>
          </a:p>
          <a:p>
            <a:pPr>
              <a:buFontTx/>
              <a:buChar char="-"/>
            </a:pPr>
            <a:r>
              <a:rPr lang="de-DE" sz="2400" dirty="0">
                <a:solidFill>
                  <a:srgbClr val="000000"/>
                </a:solidFill>
              </a:rPr>
              <a:t>Welches Spiel ist dein Lieblingsspiel? Warum?</a:t>
            </a:r>
          </a:p>
        </p:txBody>
      </p:sp>
    </p:spTree>
    <p:extLst>
      <p:ext uri="{BB962C8B-B14F-4D97-AF65-F5344CB8AC3E}">
        <p14:creationId xmlns:p14="http://schemas.microsoft.com/office/powerpoint/2010/main" val="40845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EA1019C5-6D5D-488E-BDEB-D16F38B89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Wo finde ich jemanden, der…?</a:t>
            </a:r>
          </a:p>
        </p:txBody>
      </p:sp>
    </p:spTree>
    <p:extLst>
      <p:ext uri="{BB962C8B-B14F-4D97-AF65-F5344CB8AC3E}">
        <p14:creationId xmlns:p14="http://schemas.microsoft.com/office/powerpoint/2010/main" val="2320102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7EE3565-5A5D-48B2-909C-6A53B13BC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Was macht ein gutes Spiel aus?</a:t>
            </a:r>
          </a:p>
        </p:txBody>
      </p:sp>
    </p:spTree>
    <p:extLst>
      <p:ext uri="{BB962C8B-B14F-4D97-AF65-F5344CB8AC3E}">
        <p14:creationId xmlns:p14="http://schemas.microsoft.com/office/powerpoint/2010/main" val="543291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Breitbild</PresentationFormat>
  <Paragraphs>17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Spieletester-AG: Erste Sitzung</vt:lpstr>
      <vt:lpstr>Was machen wir?</vt:lpstr>
      <vt:lpstr>Kennlernrunde</vt:lpstr>
      <vt:lpstr>Wo finde ich jemanden, der…?</vt:lpstr>
      <vt:lpstr>Was macht ein gutes Spiel aus?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Spieletester-AG: Erste Sitzung</dc:title>
  <dc:creator>Janek Stechel</dc:creator>
  <cp:lastModifiedBy>Janek Stechel</cp:lastModifiedBy>
  <cp:revision>1</cp:revision>
  <dcterms:created xsi:type="dcterms:W3CDTF">2020-07-01T07:20:45Z</dcterms:created>
  <dcterms:modified xsi:type="dcterms:W3CDTF">2020-07-01T07:21:23Z</dcterms:modified>
</cp:coreProperties>
</file>