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DE3B0-0511-4B18-8BBE-2FB615CD2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A9DA40-4A02-4367-8F7C-1FDE0114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2E4D5-14ED-4269-AB06-FB2ACE03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7E99ED-EE2A-4E42-983F-4FD5C70B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80FD8-DED3-4937-A565-C6DD1ED6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8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5B15F-970E-40F3-9CAE-D95D059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1BD71A-5CCD-4C7F-881D-90FED7E33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2842E-91DF-47BF-BBA0-E5EF2E49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BF78D-A301-4556-A3B3-DC742D28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CE342-36B1-4891-8279-9F0A0C38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7616EB-B0EB-417C-8E43-D6C74E1D8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C60BE3-54D4-45E5-BBCF-1438D3E7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223FA-4BF2-4E98-B34C-A5C334EC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93EF9B-8EE4-433E-AEC8-F4AB2EF6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BEDC8-69EC-4417-82BA-A6203B77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4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0F7CE-717E-45E1-B1A5-0569DE05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033B09-53F1-4A8F-87F0-E46BA8ACE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716164-99EA-4D88-975A-76BA8E7C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A9EDF5-FB5D-4632-A34D-5EAF8F9C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CA823A-7056-45C4-B481-347CB4FF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0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966ED-0762-4DE1-A22A-1D990E93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B1DE6-540F-4EE0-A364-68ECF260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1F2864-6C91-4524-B53F-8B9A0386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B0BD3B-A321-4971-9587-4907974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412D03-1E14-497B-9C4F-7E481EF3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AA80F-11C2-45BB-9CE2-E93D646B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0E10C-9446-4F53-BE31-1C5A65D00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0335DB-6C3F-4C55-94A1-676AE63A8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29C6C4-EF03-4503-A999-7E87BCB8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F3BFFE-0A6E-4ECE-852F-40D9125E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C28221-F311-4CF5-B32B-D870174D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8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678BD-DDAB-4C17-95F8-7578772B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0F3489-46B9-47F3-97F3-5184EBF8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E68BF1-D544-406E-A077-44C565776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9B9009-7E3A-4090-866B-2D8C5E45F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D3EB4B-60C5-4B7E-85C5-524257863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6429A4-56FC-4085-B720-1CF20EC7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30D848-8632-4C26-B874-DBB0AC68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0D5981-8F9E-41FF-A2A8-8247C18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6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1980E-0AB7-4027-8DE7-69DFA2FB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25EFE2-2B80-4D47-8865-3722F944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2AEAD1-E1CB-4225-ACD2-4B8FA6A3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8C9CB9-C597-4C00-BDF2-50A01624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90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DC2C11-8EF6-45CD-88DF-D94F5FB7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21DB7A-D952-4438-A193-F19A9C4F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2F15B-B171-4130-B4EB-9BB87312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1BBE6-B8F5-4D47-BF01-BFB33EA2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142C5-79FC-4C0A-92AA-F759520C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C92CFB-9A23-4FF1-B50B-C76DE7C8F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6D98BE-74C0-4D76-AE98-C04DFD97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A25C78-6844-4BCD-AC43-C3E95164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12C1F1-B558-4A6C-A372-E2BA339E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82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0DB3F-92EC-43DF-8449-7EC5DF55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EE861C-34B4-4F30-AAC7-A3CEDBBC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956E5-73B6-4EF4-846B-7CB3FC554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F2BB05-9FF1-4FBA-8FAB-6D88EA2D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D6EC12-56D7-420F-B616-0A1E4B7C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16C099-1DEA-443B-910F-794865FF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58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B9DC59-0069-45CB-9BD9-2B57842C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ABE8D-5851-437C-A977-DAFADCBB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5EF804-4ABD-4EB3-BC22-E083E9128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58E7-6EC1-432F-9C58-3C5E559B5EC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E57A69-FB50-4BC8-8814-FDFD8F96D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9EE66-159D-4ED6-BD98-142BDABAB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16A0-6F29-47F6-A8DE-EEF49F7189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2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61076E-3D1C-4216-AD32-764887C2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Tüftler-AG: Erste Sitzung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9DC711-5615-493E-84B9-336B803F4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Schuljahr 202X/202X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FF41A0-9A8D-6E92-8E91-3E8FE49C3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6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37D153-E9C9-458E-99CB-4C7D171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machen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3CB81-22FA-4986-A86F-A7DC9C31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Wir wollen…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… gemeinsame Bauprojekte umsetzen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…als Team zusammenarbeiten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…Maschinen konstruieren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…technische und informatorische Zusammenhänge kennenlernen</a:t>
            </a:r>
          </a:p>
          <a:p>
            <a:pPr>
              <a:buFontTx/>
              <a:buChar char="-"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502137-AF93-3943-DB4E-858A19BDA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2226FD-CA00-4BB0-9070-422402C7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Kennlernrunde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532E4D5-B2CA-418F-977F-DE0734F5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Jeder stellt sich kurz vor: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rgbClr val="000000"/>
                </a:solidFill>
              </a:rPr>
              <a:t>Name und Klasse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rgbClr val="000000"/>
                </a:solidFill>
              </a:rPr>
              <a:t>Habt ihr in Computerspielen schon einmal etwas neues konstruiert? Wenn ja, was war das und in welchem Spiel?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D423F3-2B43-DF77-238D-AE65C5852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BCC4A-825A-6A20-69BF-763910F8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11E6ED-C770-3B83-E92D-4E1B4EE5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6F33D-2241-C0F6-8BAA-E1CF21B25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E36C8-49A6-8988-2F3B-E61C9700C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Unsere Spiele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F8F130-9F37-FAEC-F626-72831253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7419980-BA0D-4308-AE8A-DBD3C308E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47" y="643467"/>
            <a:ext cx="9096305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C7085F-8544-4C6B-9C81-6AFBCE515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732D86B-90A0-A408-4E0D-D516C41403C4}"/>
              </a:ext>
            </a:extLst>
          </p:cNvPr>
          <p:cNvSpPr txBox="1"/>
          <p:nvPr/>
        </p:nvSpPr>
        <p:spPr>
          <a:xfrm>
            <a:off x="3754581" y="6289322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Minecraft</a:t>
            </a:r>
          </a:p>
        </p:txBody>
      </p:sp>
    </p:spTree>
    <p:extLst>
      <p:ext uri="{BB962C8B-B14F-4D97-AF65-F5344CB8AC3E}">
        <p14:creationId xmlns:p14="http://schemas.microsoft.com/office/powerpoint/2010/main" val="23458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1400B3-8D14-DEDE-61DC-80C5A03D8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9E2E74-A1CA-74F7-4F3F-881E5CCD0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F5C99A-59DB-B123-BEA2-6CF050FB5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D3AC8-9A02-32AF-F38E-4EB174E67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D87B-3EEC-F28A-5AAF-6DFCD7E1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8362B2-D7D9-B657-DCB1-025379FF5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8281CA7-B916-9FAE-5007-AB4AD6FEC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27D5AE4-92CF-A4EC-FEC1-142F839CB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847" y="643467"/>
            <a:ext cx="9096305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B23705-0A8B-D0AF-5FCE-C8D5B355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0B4D57-F39E-0141-CE38-6D188189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5CC99F-0EAF-2C69-9E3A-0ED5DE9E3658}"/>
              </a:ext>
            </a:extLst>
          </p:cNvPr>
          <p:cNvSpPr txBox="1"/>
          <p:nvPr/>
        </p:nvSpPr>
        <p:spPr>
          <a:xfrm>
            <a:off x="3754581" y="6289322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Eco</a:t>
            </a:r>
          </a:p>
        </p:txBody>
      </p:sp>
    </p:spTree>
    <p:extLst>
      <p:ext uri="{BB962C8B-B14F-4D97-AF65-F5344CB8AC3E}">
        <p14:creationId xmlns:p14="http://schemas.microsoft.com/office/powerpoint/2010/main" val="166609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78B3A-5122-1263-4D71-4ABC8A461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10B087-E7F0-D985-6895-8C92DA33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6F343A-71A9-10CB-5F32-910EE8D4E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F5F484-FD41-0792-AB50-A2F50F7CC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9DAD9-94B3-245C-1DBC-18109E9CA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F715695-06F5-622E-B80F-685A2997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12845DB-A31E-759D-1E57-2F375D47B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8DF838-A452-B832-A236-9EA065C5F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847" y="643467"/>
            <a:ext cx="9096305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9A95CE8-B9E2-52CF-9DDB-1D4725AF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20470E-3843-5146-927C-E9E4C33B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CD5F93-7C24-B0E1-847B-1B504C2DB888}"/>
              </a:ext>
            </a:extLst>
          </p:cNvPr>
          <p:cNvSpPr txBox="1"/>
          <p:nvPr/>
        </p:nvSpPr>
        <p:spPr>
          <a:xfrm>
            <a:off x="3754581" y="6289322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Factorio</a:t>
            </a:r>
          </a:p>
        </p:txBody>
      </p:sp>
    </p:spTree>
    <p:extLst>
      <p:ext uri="{BB962C8B-B14F-4D97-AF65-F5344CB8AC3E}">
        <p14:creationId xmlns:p14="http://schemas.microsoft.com/office/powerpoint/2010/main" val="73430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65B27-4E13-909A-18CD-2142720A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EA8B8F-7AD3-034D-0B92-E737F7BA3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FD2A2F-4E34-8016-5C18-8AFD1C11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486A05-519C-45A6-F141-913E71AF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FC8B3-1CCD-3A00-18CE-192C42C5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818AFCD-7FB6-368C-3208-FF05F5575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A4607DA-49EF-6573-6DD1-F27C8ABC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ABB75FF-7631-A3EF-B3EC-796C0B3F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847" y="643467"/>
            <a:ext cx="9096305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9AB39DF-58F4-91A0-DA99-7E617E817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E5C3BB-7C23-579C-0BA5-25DC825C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89" y="149679"/>
            <a:ext cx="1170214" cy="11702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0206E5A-E9A0-0ED5-D506-7939793AE25B}"/>
              </a:ext>
            </a:extLst>
          </p:cNvPr>
          <p:cNvSpPr txBox="1"/>
          <p:nvPr/>
        </p:nvSpPr>
        <p:spPr>
          <a:xfrm>
            <a:off x="3754581" y="6289322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Space Engineers</a:t>
            </a:r>
          </a:p>
        </p:txBody>
      </p:sp>
    </p:spTree>
    <p:extLst>
      <p:ext uri="{BB962C8B-B14F-4D97-AF65-F5344CB8AC3E}">
        <p14:creationId xmlns:p14="http://schemas.microsoft.com/office/powerpoint/2010/main" val="99922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Breitbild</PresentationFormat>
  <Paragraphs>17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Tüftler-AG: Erste Sitzung</vt:lpstr>
      <vt:lpstr>Was machen wir?</vt:lpstr>
      <vt:lpstr>Kennlernrunde</vt:lpstr>
      <vt:lpstr>Unsere Spiele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Spieletester-AG: Erste Sitzung</dc:title>
  <dc:creator>Janek Stechel</dc:creator>
  <cp:lastModifiedBy>Lisa König</cp:lastModifiedBy>
  <cp:revision>4</cp:revision>
  <dcterms:created xsi:type="dcterms:W3CDTF">2020-07-01T07:20:45Z</dcterms:created>
  <dcterms:modified xsi:type="dcterms:W3CDTF">2025-09-15T08:43:04Z</dcterms:modified>
</cp:coreProperties>
</file>