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3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4DE3B0-0511-4B18-8BBE-2FB615CD2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A9DA40-4A02-4367-8F7C-1FDE01145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72E4D5-14ED-4269-AB06-FB2ACE038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7E99ED-EE2A-4E42-983F-4FD5C70B5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880FD8-DED3-4937-A565-C6DD1ED6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84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85B15F-970E-40F3-9CAE-D95D059A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1BD71A-5CCD-4C7F-881D-90FED7E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22842E-91DF-47BF-BBA0-E5EF2E49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0BF78D-A301-4556-A3B3-DC742D28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4CE342-36B1-4891-8279-9F0A0C38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66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17616EB-B0EB-417C-8E43-D6C74E1D8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C60BE3-54D4-45E5-BBCF-1438D3E78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1223FA-4BF2-4E98-B34C-A5C334EC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93EF9B-8EE4-433E-AEC8-F4AB2EF6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CBEDC8-69EC-4417-82BA-A6203B77A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1493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C0F7CE-717E-45E1-B1A5-0569DE05C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033B09-53F1-4A8F-87F0-E46BA8ACE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716164-99EA-4D88-975A-76BA8E7CD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A9EDF5-FB5D-4632-A34D-5EAF8F9C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CA823A-7056-45C4-B481-347CB4FF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80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966ED-0762-4DE1-A22A-1D990E935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CB1DE6-540F-4EE0-A364-68ECF2603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1F2864-6C91-4524-B53F-8B9A0386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B0BD3B-A321-4971-9587-490797417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412D03-1E14-497B-9C4F-7E481EF3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994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8AA80F-11C2-45BB-9CE2-E93D646B0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80E10C-9446-4F53-BE31-1C5A65D00A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F0335DB-6C3F-4C55-94A1-676AE63A80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29C6C4-EF03-4503-A999-7E87BCB8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F3BFFE-0A6E-4ECE-852F-40D9125E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C28221-F311-4CF5-B32B-D870174D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68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3678BD-DDAB-4C17-95F8-7578772BD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0F3489-46B9-47F3-97F3-5184EBF82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E68BF1-D544-406E-A077-44C565776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39B9009-7E3A-4090-866B-2D8C5E45F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6D3EB4B-60C5-4B7E-85C5-524257863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B6429A4-56FC-4085-B720-1CF20EC7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30D848-8632-4C26-B874-DBB0AC68E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0D5981-8F9E-41FF-A2A8-8247C18E0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64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E1980E-0AB7-4027-8DE7-69DFA2FB2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25EFE2-2B80-4D47-8865-3722F944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82AEAD1-E1CB-4225-ACD2-4B8FA6A3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8C9CB9-C597-4C00-BDF2-50A01624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90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BDC2C11-8EF6-45CD-88DF-D94F5FB7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21DB7A-D952-4438-A193-F19A9C4F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92F15B-B171-4130-B4EB-9BB873123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32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1BBE6-B8F5-4D47-BF01-BFB33EA28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8142C5-79FC-4C0A-92AA-F759520C6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C92CFB-9A23-4FF1-B50B-C76DE7C8F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B6D98BE-74C0-4D76-AE98-C04DFD972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A25C78-6844-4BCD-AC43-C3E95164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12C1F1-B558-4A6C-A372-E2BA339E0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82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0DB3F-92EC-43DF-8449-7EC5DF55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EE861C-34B4-4F30-AAC7-A3CEDBBCD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7956E5-73B6-4EF4-846B-7CB3FC554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F2BB05-9FF1-4FBA-8FAB-6D88EA2D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D6EC12-56D7-420F-B616-0A1E4B7C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D16C099-1DEA-443B-910F-794865FF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5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BB9DC59-0069-45CB-9BD9-2B57842CA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2ABE8D-5851-437C-A977-DAFADCBB9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5EF804-4ABD-4EB3-BC22-E083E91289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458E7-6EC1-432F-9C58-3C5E559B5EC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E57A69-FB50-4BC8-8814-FDFD8F96D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79EE66-159D-4ED6-BD98-142BDABAB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22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F61076E-3D1C-4216-AD32-764887C29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Weltenbauer-AG: Erste Sitzung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9DC711-5615-493E-84B9-336B803F4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Schuljahr 202X/202X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2260F59-6681-1A8A-894B-E7544FCCFD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815" y="59872"/>
            <a:ext cx="1170214" cy="117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06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D37D153-E9C9-458E-99CB-4C7D1718E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Was machen wir?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43CB81-22FA-4986-A86F-A7DC9C312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Wir wollen…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… gemeinsame Bauprojekte umsetzen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…als Team zusammenarbeiten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…gemeinsam Ziele umsetzen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…spannende Themen umsetzen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2FF41A0-9A8D-6E92-8E91-3E8FE49C37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815" y="59872"/>
            <a:ext cx="1170214" cy="117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47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92226FD-CA00-4BB0-9070-422402C73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Kennlernrunde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1532E4D5-B2CA-418F-977F-DE0734F59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Jeder stellt sich kurz vor:</a:t>
            </a:r>
          </a:p>
          <a:p>
            <a:pPr>
              <a:buFontTx/>
              <a:buChar char="-"/>
            </a:pPr>
            <a:r>
              <a:rPr lang="de-DE" sz="2400" dirty="0">
                <a:solidFill>
                  <a:srgbClr val="000000"/>
                </a:solidFill>
              </a:rPr>
              <a:t>Name und Klasse</a:t>
            </a:r>
          </a:p>
          <a:p>
            <a:pPr>
              <a:buFontTx/>
              <a:buChar char="-"/>
            </a:pPr>
            <a:r>
              <a:rPr lang="de-DE" sz="2400" dirty="0">
                <a:solidFill>
                  <a:srgbClr val="000000"/>
                </a:solidFill>
              </a:rPr>
              <a:t>Was ist euer Lieblingsspiel? Warum?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FBC4669-B9DA-5D0B-F10C-7DAAE02E6A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815" y="59872"/>
            <a:ext cx="1170214" cy="117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11715-1570-47A2-80A8-146F96263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Bauphase planen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0C4E13D8-6D60-465C-AEB8-2A1A97C0B9E9}"/>
              </a:ext>
            </a:extLst>
          </p:cNvPr>
          <p:cNvSpPr/>
          <p:nvPr/>
        </p:nvSpPr>
        <p:spPr>
          <a:xfrm>
            <a:off x="2371317" y="1402980"/>
            <a:ext cx="6366691" cy="77416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dirty="0"/>
              <a:t>Schritt 1: Thema festlegen</a:t>
            </a:r>
          </a:p>
          <a:p>
            <a:r>
              <a:rPr lang="de-DE" dirty="0"/>
              <a:t>Welches Thema interessiert uns für unser Projekt?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F82C332-DBEB-4139-9298-6056881BD9E4}"/>
              </a:ext>
            </a:extLst>
          </p:cNvPr>
          <p:cNvSpPr/>
          <p:nvPr/>
        </p:nvSpPr>
        <p:spPr>
          <a:xfrm>
            <a:off x="2371314" y="2236887"/>
            <a:ext cx="6366691" cy="11921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dirty="0"/>
              <a:t>Schritt 2: Hintergrundrecherchen betreiben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Was müssen wir über unser Thema wissen?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Was wollen wir konkret bauen?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Welche Materialien werden genutzt?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DB44EDBB-027D-46F0-A40E-9A159ADD0C16}"/>
              </a:ext>
            </a:extLst>
          </p:cNvPr>
          <p:cNvSpPr/>
          <p:nvPr/>
        </p:nvSpPr>
        <p:spPr>
          <a:xfrm>
            <a:off x="2371313" y="3556879"/>
            <a:ext cx="6366691" cy="131869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dirty="0"/>
              <a:t>Schritt 3: Teilprojekte festlegen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In welche Teilprojekte lässt sich unser Thema einteilen?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Wie umfangreich sind die einzelnen Teilprojekte?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Wer will an welchen Teilprojekten mitarbeiten?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Wer übernimmt die Leitung in den einzelnen Teilprojekten?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9012D0BC-48CE-4A23-9B40-6C2CCFCD4D6C}"/>
              </a:ext>
            </a:extLst>
          </p:cNvPr>
          <p:cNvSpPr/>
          <p:nvPr/>
        </p:nvSpPr>
        <p:spPr>
          <a:xfrm>
            <a:off x="2371312" y="4974605"/>
            <a:ext cx="6366691" cy="14000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 dirty="0"/>
              <a:t>Schritt 4: Ziele festlegen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Was wollen wir in den Teilprojekten / im Gesamtprojekt mindestens erreichen?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Welche Dinge sind nicht notwendig für den Abschluss des Projektes?</a:t>
            </a:r>
          </a:p>
        </p:txBody>
      </p:sp>
      <p:sp>
        <p:nvSpPr>
          <p:cNvPr id="22" name="Pfeil: nach links gekrümmt 21">
            <a:extLst>
              <a:ext uri="{FF2B5EF4-FFF2-40B4-BE49-F238E27FC236}">
                <a16:creationId xmlns:a16="http://schemas.microsoft.com/office/drawing/2014/main" id="{3F1D4FA8-BC21-420D-95AA-258FCBEBF269}"/>
              </a:ext>
            </a:extLst>
          </p:cNvPr>
          <p:cNvSpPr/>
          <p:nvPr/>
        </p:nvSpPr>
        <p:spPr>
          <a:xfrm>
            <a:off x="8739615" y="1738481"/>
            <a:ext cx="870857" cy="984862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3" name="Pfeil: nach links gekrümmt 22">
            <a:extLst>
              <a:ext uri="{FF2B5EF4-FFF2-40B4-BE49-F238E27FC236}">
                <a16:creationId xmlns:a16="http://schemas.microsoft.com/office/drawing/2014/main" id="{F08CD547-D539-4CBA-A183-00776F8C29B9}"/>
              </a:ext>
            </a:extLst>
          </p:cNvPr>
          <p:cNvSpPr/>
          <p:nvPr/>
        </p:nvSpPr>
        <p:spPr>
          <a:xfrm>
            <a:off x="8739615" y="3035597"/>
            <a:ext cx="870857" cy="984862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4" name="Pfeil: nach links gekrümmt 23">
            <a:extLst>
              <a:ext uri="{FF2B5EF4-FFF2-40B4-BE49-F238E27FC236}">
                <a16:creationId xmlns:a16="http://schemas.microsoft.com/office/drawing/2014/main" id="{80835CF9-FC63-4C39-B12F-CAD13C17AB88}"/>
              </a:ext>
            </a:extLst>
          </p:cNvPr>
          <p:cNvSpPr/>
          <p:nvPr/>
        </p:nvSpPr>
        <p:spPr>
          <a:xfrm>
            <a:off x="8739615" y="4470158"/>
            <a:ext cx="870857" cy="984862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7F9CCE2-959B-3A07-E1C7-1F4A9028DE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815" y="59872"/>
            <a:ext cx="1170214" cy="117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51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lau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153</Words>
  <Application>Microsoft Office PowerPoint</Application>
  <PresentationFormat>Breitbild</PresentationFormat>
  <Paragraphs>27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Weltenbauer-AG: Erste Sitzung</vt:lpstr>
      <vt:lpstr>Was machen wir?</vt:lpstr>
      <vt:lpstr>Kennlernrunde</vt:lpstr>
      <vt:lpstr>Die Bauphase planen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Spieletester-AG: Erste Sitzung</dc:title>
  <dc:creator>Janek Stechel</dc:creator>
  <cp:lastModifiedBy>Lisa König</cp:lastModifiedBy>
  <cp:revision>6</cp:revision>
  <dcterms:created xsi:type="dcterms:W3CDTF">2020-07-01T07:20:45Z</dcterms:created>
  <dcterms:modified xsi:type="dcterms:W3CDTF">2025-09-15T08:38:36Z</dcterms:modified>
</cp:coreProperties>
</file>